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E0F56F0-E7DE-4F8D-8AC4-8C3AD8BBD8D4}" type="datetimeFigureOut">
              <a:rPr lang="ja-JP" altLang="en-US"/>
              <a:pPr>
                <a:defRPr/>
              </a:pPr>
              <a:t>2017/8/9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 smtClean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CC21FC-58E3-4DE0-BBD0-746145B0052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26057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21FC-58E3-4DE0-BBD0-746145B00528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268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21FC-58E3-4DE0-BBD0-746145B00528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0282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544" y="1066935"/>
            <a:ext cx="8208912" cy="576064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653143"/>
          </a:xfrm>
        </p:spPr>
        <p:txBody>
          <a:bodyPr>
            <a:noAutofit/>
          </a:bodyPr>
          <a:lstStyle>
            <a:lvl1pPr>
              <a:defRPr sz="4000" baseline="0">
                <a:latin typeface="+mn-lt"/>
                <a:ea typeface="+mn-ea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467544" y="1720078"/>
            <a:ext cx="4032448" cy="4517234"/>
          </a:xfrm>
        </p:spPr>
        <p:txBody>
          <a:bodyPr>
            <a:normAutofit/>
          </a:bodyPr>
          <a:lstStyle>
            <a:lvl1pPr>
              <a:defRPr sz="2400" baseline="0">
                <a:latin typeface="+mn-lt"/>
                <a:ea typeface="+mn-ea"/>
                <a:cs typeface="Arial" panose="020B0604020202020204" pitchFamily="34" charset="0"/>
              </a:defRPr>
            </a:lvl1pPr>
            <a:lvl2pPr>
              <a:defRPr sz="2000" baseline="0">
                <a:latin typeface="+mn-lt"/>
                <a:ea typeface="+mn-ea"/>
                <a:cs typeface="Arial" panose="020B0604020202020204" pitchFamily="34" charset="0"/>
              </a:defRPr>
            </a:lvl2pPr>
            <a:lvl3pPr>
              <a:defRPr sz="1800" baseline="0">
                <a:latin typeface="+mn-lt"/>
                <a:ea typeface="+mn-ea"/>
                <a:cs typeface="Arial" panose="020B0604020202020204" pitchFamily="34" charset="0"/>
              </a:defRPr>
            </a:lvl3pPr>
            <a:lvl4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4pPr>
            <a:lvl5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14" name="コンテンツ プレースホルダー 12"/>
          <p:cNvSpPr>
            <a:spLocks noGrp="1"/>
          </p:cNvSpPr>
          <p:nvPr>
            <p:ph sz="quarter" idx="14"/>
          </p:nvPr>
        </p:nvSpPr>
        <p:spPr>
          <a:xfrm>
            <a:off x="4644008" y="1720078"/>
            <a:ext cx="4032448" cy="4517234"/>
          </a:xfrm>
        </p:spPr>
        <p:txBody>
          <a:bodyPr>
            <a:normAutofit/>
          </a:bodyPr>
          <a:lstStyle>
            <a:lvl1pPr>
              <a:defRPr sz="2400" baseline="0">
                <a:latin typeface="+mn-lt"/>
                <a:ea typeface="+mn-ea"/>
                <a:cs typeface="Arial" panose="020B0604020202020204" pitchFamily="34" charset="0"/>
              </a:defRPr>
            </a:lvl1pPr>
            <a:lvl2pPr>
              <a:defRPr sz="2000" baseline="0">
                <a:latin typeface="+mn-lt"/>
                <a:ea typeface="+mn-ea"/>
                <a:cs typeface="Arial" panose="020B0604020202020204" pitchFamily="34" charset="0"/>
              </a:defRPr>
            </a:lvl2pPr>
            <a:lvl3pPr>
              <a:defRPr sz="1800" baseline="0">
                <a:latin typeface="+mn-lt"/>
                <a:ea typeface="+mn-ea"/>
                <a:cs typeface="Arial" panose="020B0604020202020204" pitchFamily="34" charset="0"/>
              </a:defRPr>
            </a:lvl3pPr>
            <a:lvl4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4pPr>
            <a:lvl5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 baseline="0">
                <a:latin typeface="+mn-lt"/>
                <a:ea typeface="+mn-ea"/>
              </a:defRPr>
            </a:lvl1pPr>
          </a:lstStyle>
          <a:p>
            <a:pPr>
              <a:defRPr/>
            </a:pPr>
            <a:fld id="{704CEBEB-59A4-4214-9EB0-C825D41F4AB2}" type="datetime1">
              <a:rPr lang="ja-JP" altLang="en-US" smtClean="0"/>
              <a:pPr>
                <a:defRPr/>
              </a:pPr>
              <a:t>2017/8/9</a:t>
            </a:fld>
            <a:endParaRPr lang="ja-JP" altLang="en-US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 baseline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baseline="0">
                <a:latin typeface="+mn-lt"/>
                <a:ea typeface="+mn-ea"/>
              </a:defRPr>
            </a:lvl1pPr>
          </a:lstStyle>
          <a:p>
            <a:fld id="{BF67C0D9-4C0F-48EF-A119-3798938298C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97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1125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1125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BF7B9-5CB9-4E44-B232-2B0FC4BE9057}" type="datetime1">
              <a:rPr lang="ja-JP" altLang="en-US"/>
              <a:pPr>
                <a:defRPr/>
              </a:pPr>
              <a:t>2017/8/9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66EA7-C662-4135-A0EB-5F1403318CD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034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32931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772692"/>
            <a:ext cx="4040188" cy="44646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132931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772692"/>
            <a:ext cx="4041775" cy="44646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29A23-75FA-4AF9-9B5F-DB1FE62BEEF9}" type="datetime1">
              <a:rPr lang="ja-JP" altLang="en-US"/>
              <a:pPr>
                <a:defRPr/>
              </a:pPr>
              <a:t>2017/8/9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6755A-E6AA-416F-9B12-9E1DBDAE99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347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DAD10-E39A-4874-9A06-B241880C2CE2}" type="datetime1">
              <a:rPr lang="ja-JP" altLang="en-US"/>
              <a:pPr>
                <a:defRPr/>
              </a:pPr>
              <a:t>2017/8/9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7A130-F878-45BE-9544-5159AE38E11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078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2042A-F473-4C77-9684-7BEFCF959546}" type="datetime1">
              <a:rPr lang="ja-JP" altLang="en-US"/>
              <a:pPr>
                <a:defRPr/>
              </a:pPr>
              <a:t>2017/8/9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8C114-817C-46F9-A978-B3DE07DE28E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366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7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196752"/>
            <a:ext cx="8229600" cy="4929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A6072DD-034A-4363-B803-C4181AC4EE3E}" type="datetime1">
              <a:rPr lang="ja-JP" altLang="en-US" smtClean="0"/>
              <a:pPr>
                <a:defRPr/>
              </a:pPr>
              <a:t>2017/8/9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>
              <a:defRPr sz="1200" baseline="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fld id="{CB837B5E-9BB1-47E9-A452-01B227B3C18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4979078" y="0"/>
            <a:ext cx="4164922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  <a:t>2017 </a:t>
            </a:r>
            <a: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  <a:t>International Workshop on Smart Info-media Systems in Asia</a:t>
            </a:r>
            <a:b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</a:br>
            <a: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  <a:t>SISA </a:t>
            </a:r>
            <a: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  <a:t>2017, </a:t>
            </a:r>
            <a:r>
              <a:rPr lang="en-US" altLang="ja-JP" sz="1050" baseline="0" dirty="0" err="1" smtClean="0">
                <a:latin typeface="+mn-lt"/>
                <a:ea typeface="+mn-ea"/>
                <a:cs typeface="Times New Roman" panose="02020603050405020304" pitchFamily="18" charset="0"/>
              </a:rPr>
              <a:t>Dazaifu</a:t>
            </a:r>
            <a: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  <a:t> City, Fukuoka, Japan, </a:t>
            </a:r>
            <a: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  <a:t>Sep. </a:t>
            </a:r>
            <a: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  <a:t>6-8, 2017</a:t>
            </a:r>
            <a:endParaRPr lang="en-US" altLang="ja-JP" sz="1050" baseline="0" dirty="0" smtClean="0">
              <a:latin typeface="+mn-lt"/>
              <a:ea typeface="+mn-ea"/>
              <a:cs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3" r:id="rId2"/>
    <p:sldLayoutId id="2147483774" r:id="rId3"/>
    <p:sldLayoutId id="2147483775" r:id="rId4"/>
    <p:sldLayoutId id="2147483776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smtClean="0"/>
              <a:t>Authors’ name</a:t>
            </a:r>
            <a:endParaRPr lang="ja-JP" altLang="en-US" dirty="0"/>
          </a:p>
        </p:txBody>
      </p:sp>
      <p:sp>
        <p:nvSpPr>
          <p:cNvPr id="3075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Paper ID Paper Title</a:t>
            </a:r>
            <a:endParaRPr lang="ja-JP" altLang="en-US" dirty="0" smtClean="0"/>
          </a:p>
        </p:txBody>
      </p:sp>
      <p:sp>
        <p:nvSpPr>
          <p:cNvPr id="3078" name="コンテンツ プレースホルダー 307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079" name="コンテンツ プレースホルダー 3078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99421A5C-8B17-4BF1-885B-15AD0D2F1818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フッター プレースホルダー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5174EDE9-8E5B-469A-B5FA-2EA3EA499EB0}" type="slidenum">
              <a:rPr lang="ja-JP" altLang="en-US" smtClean="0"/>
              <a:pPr/>
              <a:t>2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ユーザー定義 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画面に合わせる (4:3)</PresentationFormat>
  <Paragraphs>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テーマ</vt:lpstr>
      <vt:lpstr>Paper ID Paper Title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2016-09-03T13:25:22Z</dcterms:created>
  <dcterms:modified xsi:type="dcterms:W3CDTF">2017-08-08T22:11:52Z</dcterms:modified>
</cp:coreProperties>
</file>