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84" d="100"/>
          <a:sy n="184" d="100"/>
        </p:scale>
        <p:origin x="-1968" y="-24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E0F56F0-E7DE-4F8D-8AC4-8C3AD8BBD8D4}" type="datetimeFigureOut">
              <a:rPr lang="ja-JP" altLang="en-US"/>
              <a:pPr>
                <a:defRPr/>
              </a:pPr>
              <a:t>2018/11/27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CC21FC-58E3-4DE0-BBD0-746145B005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605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6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28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066935"/>
            <a:ext cx="8208912" cy="576064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653143"/>
          </a:xfrm>
        </p:spPr>
        <p:txBody>
          <a:bodyPr>
            <a:noAutofit/>
          </a:bodyPr>
          <a:lstStyle>
            <a:lvl1pPr>
              <a:defRPr sz="4000" baseline="0">
                <a:latin typeface="+mn-lt"/>
                <a:ea typeface="+mn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67544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4644008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fld id="{704CEBEB-59A4-4214-9EB0-C825D41F4AB2}" type="datetime1">
              <a:rPr lang="ja-JP" altLang="en-US" smtClean="0"/>
              <a:pPr>
                <a:defRPr/>
              </a:pPr>
              <a:t>2018/11/27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fld id="{BF67C0D9-4C0F-48EF-A119-3798938298C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75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F7B9-5CB9-4E44-B232-2B0FC4BE9057}" type="datetime1">
              <a:rPr lang="ja-JP" altLang="en-US"/>
              <a:pPr>
                <a:defRPr/>
              </a:pPr>
              <a:t>2018/11/27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66EA7-C662-4135-A0EB-5F1403318C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03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3293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692"/>
            <a:ext cx="4040188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13293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692"/>
            <a:ext cx="4041775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9A23-75FA-4AF9-9B5F-DB1FE62BEEF9}" type="datetime1">
              <a:rPr lang="ja-JP" altLang="en-US"/>
              <a:pPr>
                <a:defRPr/>
              </a:pPr>
              <a:t>2018/11/27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6755A-E6AA-416F-9B12-9E1DBDAE99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4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AD10-E39A-4874-9A06-B241880C2CE2}" type="datetime1">
              <a:rPr lang="ja-JP" altLang="en-US"/>
              <a:pPr>
                <a:defRPr/>
              </a:pPr>
              <a:t>2018/11/27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7A130-F878-45BE-9544-5159AE38E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78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042A-F473-4C77-9684-7BEFCF959546}" type="datetime1">
              <a:rPr lang="ja-JP" altLang="en-US"/>
              <a:pPr>
                <a:defRPr/>
              </a:pPr>
              <a:t>2018/11/27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8C114-817C-46F9-A978-B3DE07DE28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366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072DD-034A-4363-B803-C4181AC4EE3E}" type="datetime1">
              <a:rPr lang="ja-JP" altLang="en-US" smtClean="0"/>
              <a:pPr>
                <a:defRPr/>
              </a:pPr>
              <a:t>2018/11/27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defRPr sz="1200" baseline="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CB837B5E-9BB1-47E9-A452-01B227B3C1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3494697" y="0"/>
            <a:ext cx="5649303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2018 International Workshop on Smart Info-media Systems in Asia</a:t>
            </a:r>
            <a:b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</a:b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SISA 2018,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Kanagawa Institute of Technology, Atsugi, Kanagawa, Japan, Dec. 13-14,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  <p:sldLayoutId id="2147483775" r:id="rId4"/>
    <p:sldLayoutId id="214748377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mtClean="0"/>
              <a:t>Authors’ name</a:t>
            </a:r>
            <a:endParaRPr lang="ja-JP" altLang="en-US" dirty="0"/>
          </a:p>
        </p:txBody>
      </p:sp>
      <p:sp>
        <p:nvSpPr>
          <p:cNvPr id="307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mtClean="0"/>
              <a:t>Paper ID Paper Title</a:t>
            </a:r>
            <a:endParaRPr lang="ja-JP" altLang="en-US" dirty="0" smtClean="0"/>
          </a:p>
        </p:txBody>
      </p:sp>
      <p:sp>
        <p:nvSpPr>
          <p:cNvPr id="3078" name="コンテンツ プレースホルダー 307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079" name="コンテンツ プレースホルダー 307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99421A5C-8B17-4BF1-885B-15AD0D2F1818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フッター プレースホルダー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174EDE9-8E5B-469A-B5FA-2EA3EA499E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Paper ID Paper Title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2016-09-03T13:25:22Z</dcterms:created>
  <dcterms:modified xsi:type="dcterms:W3CDTF">2018-11-27T07:26:44Z</dcterms:modified>
</cp:coreProperties>
</file>