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0F56F0-E7DE-4F8D-8AC4-8C3AD8BBD8D4}" type="datetimeFigureOut">
              <a:rPr lang="ja-JP" altLang="en-US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C21FC-58E3-4DE0-BBD0-746145B005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0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2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066935"/>
            <a:ext cx="8208912" cy="57606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3143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  <a:ea typeface="+mn-ea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67544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4644008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fld id="{704CEBEB-59A4-4214-9EB0-C825D41F4AB2}" type="datetime1">
              <a:rPr lang="ja-JP" altLang="en-US" smtClean="0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fld id="{BF67C0D9-4C0F-48EF-A119-3798938298C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7B9-5CB9-4E44-B232-2B0FC4BE9057}" type="datetime1">
              <a:rPr lang="ja-JP" altLang="en-US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6EA7-C662-4135-A0EB-5F1403318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3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329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692"/>
            <a:ext cx="4040188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329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692"/>
            <a:ext cx="4041775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9A23-75FA-4AF9-9B5F-DB1FE62BEEF9}" type="datetime1">
              <a:rPr lang="ja-JP" altLang="en-US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755A-E6AA-416F-9B12-9E1DBDAE9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4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AD10-E39A-4874-9A06-B241880C2CE2}" type="datetime1">
              <a:rPr lang="ja-JP" altLang="en-US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A130-F878-45BE-9544-5159AE38E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7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042A-F473-4C77-9684-7BEFCF959546}" type="datetime1">
              <a:rPr lang="ja-JP" altLang="en-US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8C114-817C-46F9-A978-B3DE07DE2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072DD-034A-4363-B803-C4181AC4EE3E}" type="datetime1">
              <a:rPr lang="ja-JP" altLang="en-US" smtClean="0"/>
              <a:pPr>
                <a:defRPr/>
              </a:pPr>
              <a:t>2024/7/23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200" baseline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CB837B5E-9BB1-47E9-A452-01B227B3C1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4979077" y="0"/>
            <a:ext cx="4164923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aseline="0" dirty="0">
                <a:latin typeface="+mn-lt"/>
                <a:ea typeface="+mn-ea"/>
                <a:cs typeface="Times New Roman" panose="02020603050405020304" pitchFamily="18" charset="0"/>
              </a:rPr>
              <a:t>2024 International Workshop on Smart Info-media Systems in Asia</a:t>
            </a:r>
            <a:br>
              <a:rPr lang="en-US" altLang="ja-JP" sz="1050" baseline="0" dirty="0">
                <a:latin typeface="+mn-lt"/>
                <a:ea typeface="+mn-ea"/>
                <a:cs typeface="Times New Roman" panose="02020603050405020304" pitchFamily="18" charset="0"/>
              </a:rPr>
            </a:br>
            <a:r>
              <a:rPr lang="en-US" altLang="ja-JP" sz="1050" baseline="0" dirty="0">
                <a:latin typeface="+mn-lt"/>
                <a:ea typeface="+mn-ea"/>
                <a:cs typeface="Times New Roman" panose="02020603050405020304" pitchFamily="18" charset="0"/>
              </a:rPr>
              <a:t>SISA 2024, Osaka, Japan, Dec. 5-6,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/>
              <a:t>Authors’ name</a:t>
            </a:r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Paper ID Paper Title</a:t>
            </a:r>
            <a:endParaRPr lang="ja-JP" altLang="en-US" dirty="0"/>
          </a:p>
        </p:txBody>
      </p:sp>
      <p:sp>
        <p:nvSpPr>
          <p:cNvPr id="3078" name="コンテンツ プレースホルダー 307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79" name="コンテンツ プレースホルダー 307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9421A5C-8B17-4BF1-885B-15AD0D2F1818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フッター プレースホルダー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174EDE9-8E5B-469A-B5FA-2EA3EA499E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Paper ID Paper Title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2016-09-03T13:25:22Z</dcterms:created>
  <dcterms:modified xsi:type="dcterms:W3CDTF">2024-07-23T11:31:47Z</dcterms:modified>
</cp:coreProperties>
</file>