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44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E0F56F0-E7DE-4F8D-8AC4-8C3AD8BBD8D4}" type="datetimeFigureOut">
              <a:rPr lang="ja-JP" altLang="en-US"/>
              <a:pPr>
                <a:defRPr/>
              </a:pPr>
              <a:t>2025/8/31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CC21FC-58E3-4DE0-BBD0-746145B005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2605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268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C21FC-58E3-4DE0-BBD0-746145B00528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28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066935"/>
            <a:ext cx="8208912" cy="576064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13"/>
          </p:nvPr>
        </p:nvSpPr>
        <p:spPr>
          <a:xfrm>
            <a:off x="467544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4" name="コンテンツ プレースホルダー 12"/>
          <p:cNvSpPr>
            <a:spLocks noGrp="1"/>
          </p:cNvSpPr>
          <p:nvPr>
            <p:ph sz="quarter" idx="14"/>
          </p:nvPr>
        </p:nvSpPr>
        <p:spPr>
          <a:xfrm>
            <a:off x="4644008" y="1720078"/>
            <a:ext cx="4032448" cy="4517234"/>
          </a:xfrm>
        </p:spPr>
        <p:txBody>
          <a:bodyPr>
            <a:normAutofit/>
          </a:bodyPr>
          <a:lstStyle>
            <a:lvl1pPr>
              <a:defRPr sz="2400" baseline="0">
                <a:latin typeface="+mn-lt"/>
                <a:ea typeface="+mn-ea"/>
                <a:cs typeface="Arial" panose="020B0604020202020204" pitchFamily="34" charset="0"/>
              </a:defRPr>
            </a:lvl1pPr>
            <a:lvl2pPr>
              <a:defRPr sz="2000" baseline="0">
                <a:latin typeface="+mn-lt"/>
                <a:ea typeface="+mn-ea"/>
                <a:cs typeface="Arial" panose="020B0604020202020204" pitchFamily="34" charset="0"/>
              </a:defRPr>
            </a:lvl2pPr>
            <a:lvl3pPr>
              <a:defRPr sz="1800" baseline="0">
                <a:latin typeface="+mn-lt"/>
                <a:ea typeface="+mn-ea"/>
                <a:cs typeface="Arial" panose="020B0604020202020204" pitchFamily="34" charset="0"/>
              </a:defRPr>
            </a:lvl3pPr>
            <a:lvl4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4pPr>
            <a:lvl5pPr>
              <a:defRPr sz="1600" baseline="0">
                <a:latin typeface="+mn-lt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CE4BCB8-07F0-E198-AA6E-D75A3557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4CDA1F-8BFC-AA30-70BD-10A737D4F0A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FA6072DD-034A-4363-B803-C4181AC4EE3E}" type="datetime1">
              <a:rPr lang="ja-JP" altLang="en-US" smtClean="0"/>
              <a:pPr>
                <a:defRPr/>
              </a:pPr>
              <a:t>2025/8/31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DC5F1A-F986-3A7F-1020-56230581C9D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BD13F052-B709-B6DC-67FB-FA1139FD48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B837B5E-9BB1-47E9-A452-01B227B3C18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97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BF7B9-5CB9-4E44-B232-2B0FC4BE9057}" type="datetime1">
              <a:rPr lang="ja-JP" altLang="en-US"/>
              <a:pPr>
                <a:defRPr/>
              </a:pPr>
              <a:t>2025/8/31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66EA7-C662-4135-A0EB-5F1403318C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034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3293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772692"/>
            <a:ext cx="4040188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13293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772692"/>
            <a:ext cx="4041775" cy="44646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9A23-75FA-4AF9-9B5F-DB1FE62BEEF9}" type="datetime1">
              <a:rPr lang="ja-JP" altLang="en-US"/>
              <a:pPr>
                <a:defRPr/>
              </a:pPr>
              <a:t>2025/8/31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6755A-E6AA-416F-9B12-9E1DBDAE99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34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AD10-E39A-4874-9A06-B241880C2CE2}" type="datetime1">
              <a:rPr lang="ja-JP" altLang="en-US"/>
              <a:pPr>
                <a:defRPr/>
              </a:pPr>
              <a:t>2025/8/31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7A130-F878-45BE-9544-5159AE38E1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078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042A-F473-4C77-9684-7BEFCF959546}" type="datetime1">
              <a:rPr lang="ja-JP" altLang="en-US"/>
              <a:pPr>
                <a:defRPr/>
              </a:pPr>
              <a:t>2025/8/31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8C114-817C-46F9-A978-B3DE07DE28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366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196752"/>
            <a:ext cx="8229600" cy="492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A6072DD-034A-4363-B803-C4181AC4EE3E}" type="datetime1">
              <a:rPr lang="ja-JP" altLang="en-US" smtClean="0"/>
              <a:pPr>
                <a:defRPr/>
              </a:pPr>
              <a:t>2025/8/31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>
              <a:defRPr sz="1200" baseline="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CB837B5E-9BB1-47E9-A452-01B227B3C18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4979077" y="0"/>
            <a:ext cx="4164923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50" baseline="0" dirty="0">
                <a:latin typeface="+mn-lt"/>
                <a:ea typeface="+mn-ea"/>
                <a:cs typeface="Times New Roman" panose="02020603050405020304" pitchFamily="18" charset="0"/>
              </a:rPr>
              <a:t>2025 International Workshop on Smart Info-media Systems in Asia</a:t>
            </a:r>
            <a:br>
              <a:rPr lang="en-US" altLang="ja-JP" sz="1050" baseline="0" dirty="0">
                <a:latin typeface="+mn-lt"/>
                <a:ea typeface="+mn-ea"/>
                <a:cs typeface="Times New Roman" panose="02020603050405020304" pitchFamily="18" charset="0"/>
              </a:rPr>
            </a:br>
            <a:r>
              <a:rPr lang="en-US" altLang="ja-JP" sz="1050" baseline="0" dirty="0">
                <a:latin typeface="+mn-lt"/>
                <a:ea typeface="+mn-ea"/>
                <a:cs typeface="Times New Roman" panose="02020603050405020304" pitchFamily="18" charset="0"/>
              </a:rPr>
              <a:t>SISA 2025, Phuket, Thailand, Nov. 12-14,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  <p:sldLayoutId id="2147483775" r:id="rId4"/>
    <p:sldLayoutId id="2147483776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 baseline="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Authors’ name</a:t>
            </a:r>
            <a:endParaRPr lang="ja-JP" altLang="en-US" dirty="0"/>
          </a:p>
        </p:txBody>
      </p:sp>
      <p:sp>
        <p:nvSpPr>
          <p:cNvPr id="3075" name="タイトル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653143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Paper ID Paper Title</a:t>
            </a:r>
            <a:endParaRPr lang="ja-JP" altLang="en-US" dirty="0"/>
          </a:p>
        </p:txBody>
      </p:sp>
      <p:sp>
        <p:nvSpPr>
          <p:cNvPr id="3078" name="コンテンツ プレースホルダー 307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079" name="コンテンツ プレースホルダー 307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99421A5C-8B17-4BF1-885B-15AD0D2F1818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フッター プレースホルダー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5174EDE9-8E5B-469A-B5FA-2EA3EA499EB0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Paper ID Paper Title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2016-09-03T13:25:22Z</dcterms:created>
  <dcterms:modified xsi:type="dcterms:W3CDTF">2025-08-31T10:17:07Z</dcterms:modified>
</cp:coreProperties>
</file>